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55B4F-212C-F730-E2D0-D11A8097B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C17C3F-BF79-27F2-E8E2-DA2F993B6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AD80A4-96FD-558C-42C8-89F6040B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AA3EB0-ED5A-8F67-3E2B-CCFC4A3DB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8F6C4-195D-DA38-2E3F-9178D824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45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3B7D74-EE9D-208B-9E0A-7237FC89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ED39F7-7287-8AC3-C185-59E47E78E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C132FF-24F1-0086-EE21-756E5A8E7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FFE345-18E3-8A20-582D-615CB58BA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347134-C44B-E9A3-DB6C-7DE545C3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3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B6659E-A8E3-AD17-F08A-7829E28D2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18168A-1751-80E8-412B-6E8566DD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F2320-423D-BAD9-5085-8528C2E5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E04522-99E2-52D4-DF19-1C44C2850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CD52BE-3265-E4CE-8493-FA344979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19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0A205-78D4-AC08-48DD-86F29C4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A89E0-6A43-D153-0E90-53E80AEB5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4BC3A9-7206-C51B-A990-E38C4658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5E8CC4-DEDC-ADE9-EA85-868F6C81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D73C46-ABFF-29FB-4EF6-E36F7303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82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66304-CA6E-927E-644E-EEE66368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DAA8AA-9352-53D2-C8AD-DAD3F1E71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DB4357-B052-48AE-25CA-B6B3A8CF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9AF761-2809-5C5B-9961-F70A5DFDA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6172F5-CC1E-B27A-E700-B8EE537A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59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01892-B6C7-F647-51E5-AB0AD1A9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8EEB7B-E672-2CEA-1989-DF3B18ACD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A4EC2B-55A9-8206-67FF-A5C6C2ADD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C08F56-619E-20EC-1BBA-66FDAE60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A9522E-BCF2-84B9-9688-DF322C82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BDD5AF-A4E4-59E4-967D-F100D6950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88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93F75-168C-2F9F-0914-96D70E3A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3C60BB-E300-D2E1-4820-53FEEE66C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91F0BD-A80D-CBC1-4B6E-A7766D62D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18911C8-CD74-2992-58B8-A8D358A4F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1F5C2C7-11C1-BABA-1203-78944108F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DA2F44D-3EC8-697A-400C-5F28005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B3D9F87-4B81-3585-0DF9-1AE34C59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FDAF5E-092C-08ED-E86A-3F090565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41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B1C28-796E-0CC1-F3D6-0EA6E11C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4E9125-B67B-E080-18DA-1147F48A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5DE8D4-D0E7-B644-4AE2-65B9BB452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876D72-47D7-C27B-E10D-956B80A2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93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F6984E3-4ACA-C25A-8DE7-88EE937C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0BD44B-DBA8-E7F9-F0BF-60D68F60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06B558-8F63-5F0B-4CB2-AD6D4324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83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3E429-2DC5-1EED-E955-3148555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53D3A6-85DA-1795-73CF-F3A65D20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276C2D-9D0E-419A-3818-E759F04A0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D73187-63C9-718A-0666-F47ECD25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D72DDF-CBD1-434B-ACC4-5831EFEE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294184-D4E3-8C29-A5D4-379B096C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6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F28F68-5E57-469E-0284-EC0DD4DB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30FA83-B983-B933-90E7-F44C3A473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86526B-E36F-C25B-9FE1-80E020350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9B3ECA-D874-E3A7-E600-88806E5A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ABBA03-DB40-7D6F-8E70-E0B7D00C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D926FB-4AC4-A184-B8E4-61DB0753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49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1734C-23B2-F5FF-F016-78D9E531C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E9AB7F-9327-84AC-3D02-352E79086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71B0C0-80FD-62A3-340A-366BC7C24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85AF8-2453-4350-810E-1A215FCB2922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FE380-3EE4-F072-4801-DAC9127AE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FD05C2-8F28-1D9A-2B24-25F3B3933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9B36D-3022-45D7-84C6-2066AC4D61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0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60218-A09C-B428-A6D4-F8CC74593B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2FD0CA-D13A-E3E4-8FC1-28867754EC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CDEE03-B10C-1FC7-EFFD-4775F3B0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78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FDB7A-171C-87C4-267F-7DCBE84A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CF9125-66E8-EC80-696C-EF4E098F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3D6616-8FB5-F8E6-7945-85E2DE66F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9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E45A2-88DB-A394-299F-9A18F705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58435F-1F0F-157E-D129-C9A39B09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B10EC2-6148-CE31-068B-2AC5DC16A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1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92E55-3E1D-9182-2516-0ED15175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A18EC2-1916-8289-FFF8-7038532E9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F2B281-781C-2818-048F-8F8D75096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A816B-5F6D-79F8-79E7-96E16DC5B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5C5CB5-AA6B-A50C-3356-1E69BB243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B04478-114A-36BE-11E6-67D156270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49C0E-D94C-6343-7408-A1A0108C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Объект 18">
            <a:extLst>
              <a:ext uri="{FF2B5EF4-FFF2-40B4-BE49-F238E27FC236}">
                <a16:creationId xmlns:a16="http://schemas.microsoft.com/office/drawing/2014/main" id="{6C2DA8FE-F4C9-898D-92C6-0683711F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04CD93-33C3-DF0D-AA69-A23CB04F1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9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FF038-9BAC-0FF6-C747-7658E9CE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2C9F66-E245-9ABA-5B76-FE89043E1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2EB094-E937-E82C-E131-0D53E250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EDAB-D46E-32DD-3B78-1FCA0179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AA2FAB5-8560-B0E7-20E8-62A08AE00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A39B0C-E5E7-D5C3-340A-463011113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2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5F0C5-4902-2D16-089F-F780FBC6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227E9-12DE-AAB3-F3B0-060962F9B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E63F00-784D-0F44-090D-ECC908039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7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C8725E-1188-29C6-6665-9BEC6079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53B146-BBC7-BFEA-A86C-4C7AD2367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5F4613-621D-269A-7891-0290929FE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F8791-0B9A-A0D3-4704-EC5B6321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CB9708-6E9A-A29D-637D-5FB31E8A6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875F76-E40F-CF3F-FC62-BC9A5943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40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D6332B-C0EF-369B-03B2-B83A46D1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26521-FE2A-4290-CFE7-C01B4B4F9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3B5438-69B1-6DFC-FD52-CF249E38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9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55119-6C10-119B-517A-61FEAA08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778B38-6891-9603-13B0-A2412B9D0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CB6472-9AE6-32D0-2318-B001CBDA1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340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12</Words>
  <Application>Microsoft Office PowerPoint</Application>
  <PresentationFormat>Широкоэкранный</PresentationFormat>
  <Paragraphs>12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Andej Zhigalov</dc:creator>
  <cp:lastModifiedBy>Andej Zhigalov</cp:lastModifiedBy>
  <cp:revision>1</cp:revision>
  <dcterms:created xsi:type="dcterms:W3CDTF">2024-01-13T12:01:36Z</dcterms:created>
  <dcterms:modified xsi:type="dcterms:W3CDTF">2024-01-13T16:22:40Z</dcterms:modified>
</cp:coreProperties>
</file>